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F1E6FC-77FA-483C-84BD-8453802CA39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95F855-8C8B-4BE3-9338-D7E50FC6DC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643182"/>
            <a:ext cx="7477148" cy="86160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Науковий 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луб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«ПРАВОЗНАВЕЦЬ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8143932" cy="1357322"/>
          </a:xfrm>
        </p:spPr>
        <p:txBody>
          <a:bodyPr>
            <a:normAutofit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Науковий 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луб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«ПРАВОЗНАВЕЦЬ» був створений  на кафедрі правових дисциплін у 2017 році.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Керівник клубу «ПРАВОЗНАВЕЦЬ» - Алла Лазаренко, </a:t>
            </a:r>
            <a:r>
              <a:rPr lang="uk-UA" sz="1200" b="1" dirty="0" err="1" smtClean="0"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., доцент кафедри права, філософії та політології.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Станом на 2020 рік членами клубу є 20 студентів, що навчаються за спеціальністю Право 081 та чотири куратори-викладачі кафедри права, філософії та політології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/>
          </a:p>
        </p:txBody>
      </p:sp>
      <p:pic>
        <p:nvPicPr>
          <p:cNvPr id="6" name="Рисунок 5" descr="Логотип_Социогум дисц1_обрез 4с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071546"/>
            <a:ext cx="1224342" cy="135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28726" y="214290"/>
            <a:ext cx="11358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Чернігівський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колегіум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Т.Г.Шевченка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Навчально-науковий інститут історії та соціогуманітарних дисциплін імені О.М. Лазаревського  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214554"/>
            <a:ext cx="2790234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05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uk-UA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05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Правознавець</a:t>
            </a:r>
            <a:r>
              <a:rPr lang="uk-UA" sz="11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Весы и монеты — ЕвРоПа-кид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1568197" cy="1092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4381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Напрямки діяльності клубу ПРАВОЗНАВЕЦЬ: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7"/>
            <a:ext cx="8072494" cy="31432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луб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«Правознавець»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правосвідомості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студентської/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принципах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добровільності, компетентності, добросовісності, поваги до честі та людської гідності, відкритості,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студентского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оврядування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прихильності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ідеалам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загальнолюдських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підняття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студентів, учнів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практичного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Різноманітні соціально-правові заходи в клубі розраховані на задоволення потреб розумної, активної та креативної молоді: дослідження проблем у сфері застосування права, обговорення юридичних проблем, психологічні тренінги, зустріч з педагогами у майстер-класах – все спрямовано на підвищення громадянської активності.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Весы и монеты — ЕвРоПа-кид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260" y="4143380"/>
            <a:ext cx="1670740" cy="1163949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500298" y="5357826"/>
            <a:ext cx="6000792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Девіз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клубу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«ПРАВОЗНАВЕЦЬ»: «НАВЧИСЯ ВЧИТИСЯ!»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Наукова конференція молодих учених та студентів з нагоди Дня юриста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8 грудня 2020 року)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НФЕРЕНЦІ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3429024" cy="1926785"/>
          </a:xfrm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571604" y="1428736"/>
            <a:ext cx="57150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Секція 1: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цивільного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земельного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сімейного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71604" y="2071678"/>
            <a:ext cx="6000791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Секція 2: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трудового,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кримінального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гендеру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Весы и монеты — ЕвРоПа-кид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143512"/>
            <a:ext cx="1670740" cy="1163949"/>
          </a:xfrm>
          <a:prstGeom prst="rect">
            <a:avLst/>
          </a:prstGeom>
          <a:noFill/>
        </p:spPr>
      </p:pic>
      <p:pic>
        <p:nvPicPr>
          <p:cNvPr id="12" name="Рисунок 11" descr="Screenshot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643182"/>
            <a:ext cx="3500462" cy="1865885"/>
          </a:xfrm>
          <a:prstGeom prst="rect">
            <a:avLst/>
          </a:prstGeom>
        </p:spPr>
      </p:pic>
      <p:pic>
        <p:nvPicPr>
          <p:cNvPr id="5" name="Рисунок 4" descr="КОНФЕРЕНЦІЯ 2020 ЛАЗАРЕНК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1345" y="2571744"/>
            <a:ext cx="3432655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35732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ВОРКШОП «Проблеми захисту честі та гідності особи: кримінально-правовий аспект»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(16 грудня 2020 року)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изображение_viber_2021-03-18_11-38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2286016" cy="50690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000628" y="3786190"/>
            <a:ext cx="3786214" cy="1428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Представниками клубу разом з ліцеїстами Чернігівського ліцею обговорені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питання щодо встановлення меж посягання на честь і гідність, їх законодавче закріплення.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Розглянуті можливі ситуації та правовий механізм їх вирішення.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изображение_viber_2021-03-18_11-38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5" y="1500174"/>
            <a:ext cx="2143140" cy="507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Picture 2" descr="Весы и монеты — ЕвРоПа-кид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3260" y="5072074"/>
            <a:ext cx="1670740" cy="1163949"/>
          </a:xfrm>
          <a:prstGeom prst="rect">
            <a:avLst/>
          </a:prstGeom>
          <a:noFill/>
        </p:spPr>
      </p:pic>
      <p:pic>
        <p:nvPicPr>
          <p:cNvPr id="90116" name="Picture 4" descr="Los Workshops a la cabeza de la formación | Dircomfidenci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71612"/>
            <a:ext cx="3214710" cy="15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КРУГЛИЙ СТІЛ «Теоретичні та практичні проблеми права: виклики сьогодення» (23 лютого 2021 року).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_viber_2021-03-18_11-39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785926"/>
            <a:ext cx="2232402" cy="2976536"/>
          </a:xfrm>
          <a:prstGeom prst="rect">
            <a:avLst/>
          </a:prstGeom>
        </p:spPr>
      </p:pic>
      <p:pic>
        <p:nvPicPr>
          <p:cNvPr id="8" name="Рисунок 7" descr="изображение_viber_2021-03-18_11-39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2928958" cy="2196719"/>
          </a:xfrm>
          <a:prstGeom prst="rect">
            <a:avLst/>
          </a:prstGeom>
        </p:spPr>
      </p:pic>
      <p:pic>
        <p:nvPicPr>
          <p:cNvPr id="11" name="Рисунок 10" descr="изображение_viber_2021-03-18_11-39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143116"/>
            <a:ext cx="2928926" cy="2196695"/>
          </a:xfrm>
          <a:prstGeom prst="rect">
            <a:avLst/>
          </a:prstGeom>
        </p:spPr>
      </p:pic>
      <p:pic>
        <p:nvPicPr>
          <p:cNvPr id="12" name="Picture 2" descr="Весы и монеты — ЕвРоПа-кид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3260" y="5286388"/>
            <a:ext cx="1670740" cy="11639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14414" y="4857760"/>
            <a:ext cx="65722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обговорені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напрямки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стейкхолдерами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шляхи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081 "Право";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Досліджені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проаналізовані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дискусійні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адвокатури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секторів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Чернігівського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НДЕКЦ МВС;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права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643446"/>
            <a:ext cx="8072494" cy="18573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Запрошуємо до співпраці у</a:t>
            </a: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клубі «Правознавець» юристів-правників.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разі виникнення пропозицій звертайтесь: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Алла Лазаренко  +38 (093)1122156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e-mail: Alla_Apanasenko@ukr.net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reenshot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2"/>
            <a:ext cx="7697407" cy="429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352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Науковий клуб «ПРАВОЗНАВЕЦЬ» </vt:lpstr>
      <vt:lpstr>Напрямки діяльності клубу ПРАВОЗНАВЕЦЬ: </vt:lpstr>
      <vt:lpstr>  Наукова конференція молодих учених та студентів з нагоди Дня юриста  (8 грудня 2020 року)   </vt:lpstr>
      <vt:lpstr>ВОРКШОП «Проблеми захисту честі та гідності особи: кримінально-правовий аспект»  (16 грудня 2020 року) </vt:lpstr>
      <vt:lpstr>КРУГЛИЙ СТІЛ «Теоретичні та практичні проблеми права: виклики сьогодення» (23 лютого 2021 року). 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2021-03-18T09:51:31Z</dcterms:created>
  <dcterms:modified xsi:type="dcterms:W3CDTF">2021-03-18T13:32:10Z</dcterms:modified>
</cp:coreProperties>
</file>