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0" r:id="rId5"/>
    <p:sldId id="268" r:id="rId6"/>
    <p:sldId id="269" r:id="rId7"/>
    <p:sldId id="272" r:id="rId8"/>
    <p:sldId id="274" r:id="rId9"/>
    <p:sldId id="273" r:id="rId10"/>
    <p:sldId id="275" r:id="rId11"/>
    <p:sldId id="276" r:id="rId12"/>
    <p:sldId id="264" r:id="rId13"/>
    <p:sldId id="265" r:id="rId14"/>
    <p:sldId id="259" r:id="rId15"/>
    <p:sldId id="262" r:id="rId16"/>
    <p:sldId id="261" r:id="rId17"/>
    <p:sldId id="260" r:id="rId18"/>
    <p:sldId id="266" r:id="rId19"/>
    <p:sldId id="277" r:id="rId20"/>
    <p:sldId id="285" r:id="rId21"/>
    <p:sldId id="284" r:id="rId22"/>
    <p:sldId id="282" r:id="rId23"/>
    <p:sldId id="281" r:id="rId24"/>
    <p:sldId id="279" r:id="rId25"/>
    <p:sldId id="286" r:id="rId26"/>
    <p:sldId id="287" r:id="rId27"/>
    <p:sldId id="288" r:id="rId28"/>
    <p:sldId id="290" r:id="rId29"/>
    <p:sldId id="291" r:id="rId30"/>
    <p:sldId id="292" r:id="rId31"/>
    <p:sldId id="294" r:id="rId32"/>
    <p:sldId id="296" r:id="rId33"/>
    <p:sldId id="298" r:id="rId34"/>
    <p:sldId id="300" r:id="rId35"/>
    <p:sldId id="315" r:id="rId36"/>
    <p:sldId id="316" r:id="rId37"/>
    <p:sldId id="314" r:id="rId38"/>
    <p:sldId id="302" r:id="rId39"/>
    <p:sldId id="309" r:id="rId40"/>
    <p:sldId id="310" r:id="rId41"/>
    <p:sldId id="311" r:id="rId42"/>
    <p:sldId id="313" r:id="rId43"/>
    <p:sldId id="312" r:id="rId44"/>
    <p:sldId id="331" r:id="rId45"/>
    <p:sldId id="324" r:id="rId46"/>
    <p:sldId id="325" r:id="rId47"/>
    <p:sldId id="326" r:id="rId48"/>
    <p:sldId id="327" r:id="rId49"/>
    <p:sldId id="328" r:id="rId50"/>
    <p:sldId id="329" r:id="rId51"/>
    <p:sldId id="318" r:id="rId52"/>
    <p:sldId id="319" r:id="rId53"/>
    <p:sldId id="317" r:id="rId54"/>
    <p:sldId id="320" r:id="rId55"/>
    <p:sldId id="321" r:id="rId56"/>
    <p:sldId id="322" r:id="rId57"/>
    <p:sldId id="305" r:id="rId58"/>
    <p:sldId id="307" r:id="rId59"/>
    <p:sldId id="323" r:id="rId60"/>
    <p:sldId id="306" r:id="rId61"/>
    <p:sldId id="332" r:id="rId62"/>
    <p:sldId id="336" r:id="rId63"/>
    <p:sldId id="337" r:id="rId64"/>
    <p:sldId id="308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3" autoAdjust="0"/>
    <p:restoredTop sz="94660"/>
  </p:normalViewPr>
  <p:slideViewPr>
    <p:cSldViewPr snapToGrid="0">
      <p:cViewPr varScale="1">
        <p:scale>
          <a:sx n="87" d="100"/>
          <a:sy n="87" d="100"/>
        </p:scale>
        <p:origin x="43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A4F7E-0CB8-4A77-A721-BAF15DE78AFB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C55F1-088F-46CE-9DE5-F7C61DDD045A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944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A4F7E-0CB8-4A77-A721-BAF15DE78AFB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C55F1-088F-46CE-9DE5-F7C61DDD0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13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A4F7E-0CB8-4A77-A721-BAF15DE78AFB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C55F1-088F-46CE-9DE5-F7C61DDD0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733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A4F7E-0CB8-4A77-A721-BAF15DE78AFB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C55F1-088F-46CE-9DE5-F7C61DDD045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8307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A4F7E-0CB8-4A77-A721-BAF15DE78AFB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C55F1-088F-46CE-9DE5-F7C61DDD0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20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A4F7E-0CB8-4A77-A721-BAF15DE78AFB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C55F1-088F-46CE-9DE5-F7C61DDD045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59621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A4F7E-0CB8-4A77-A721-BAF15DE78AFB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C55F1-088F-46CE-9DE5-F7C61DDD0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235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A4F7E-0CB8-4A77-A721-BAF15DE78AFB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C55F1-088F-46CE-9DE5-F7C61DDD0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20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A4F7E-0CB8-4A77-A721-BAF15DE78AFB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C55F1-088F-46CE-9DE5-F7C61DDD0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587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A4F7E-0CB8-4A77-A721-BAF15DE78AFB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C55F1-088F-46CE-9DE5-F7C61DDD0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24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A4F7E-0CB8-4A77-A721-BAF15DE78AFB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C55F1-088F-46CE-9DE5-F7C61DDD0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79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A4F7E-0CB8-4A77-A721-BAF15DE78AFB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C55F1-088F-46CE-9DE5-F7C61DDD0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631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A4F7E-0CB8-4A77-A721-BAF15DE78AFB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C55F1-088F-46CE-9DE5-F7C61DDD0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991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A4F7E-0CB8-4A77-A721-BAF15DE78AFB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C55F1-088F-46CE-9DE5-F7C61DDD0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700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A4F7E-0CB8-4A77-A721-BAF15DE78AFB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C55F1-088F-46CE-9DE5-F7C61DDD0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41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A4F7E-0CB8-4A77-A721-BAF15DE78AFB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C55F1-088F-46CE-9DE5-F7C61DDD0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473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A4F7E-0CB8-4A77-A721-BAF15DE78AFB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C55F1-088F-46CE-9DE5-F7C61DDD0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0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FCA4F7E-0CB8-4A77-A721-BAF15DE78AFB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FEC55F1-088F-46CE-9DE5-F7C61DDD0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276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320" y="777240"/>
            <a:ext cx="11704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Звіт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 роботу </a:t>
            </a:r>
          </a:p>
          <a:p>
            <a:pPr algn="ctr"/>
            <a:r>
              <a:rPr lang="ru-RU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Науково-дослідного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Центру </a:t>
            </a:r>
            <a:r>
              <a:rPr lang="ru-RU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історико-краєзнавчих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досліджень</a:t>
            </a:r>
            <a:endParaRPr lang="ru-RU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П.К. </a:t>
            </a:r>
            <a:r>
              <a:rPr lang="ru-RU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Федоренка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2023–2024 </a:t>
            </a:r>
            <a:r>
              <a:rPr lang="ru-RU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24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78521"/>
            <a:ext cx="11549479" cy="64908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9174480" y="1112520"/>
            <a:ext cx="2392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червня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 р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</a:p>
          <a:p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Батурин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013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48"/>
            <a:ext cx="4169625" cy="58055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661" y="1847088"/>
            <a:ext cx="7234933" cy="406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3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2" y="411480"/>
            <a:ext cx="11604418" cy="61321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73240" y="746760"/>
            <a:ext cx="3718560" cy="670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644640" y="746760"/>
            <a:ext cx="505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червня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 р., м.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Чернігів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57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88" y="274320"/>
            <a:ext cx="11275431" cy="633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1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86" y="274320"/>
            <a:ext cx="11465253" cy="644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645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" y="245394"/>
            <a:ext cx="11109960" cy="624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0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18" y="441960"/>
            <a:ext cx="10763562" cy="604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2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007" y="441960"/>
            <a:ext cx="7371028" cy="60807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87" y="106680"/>
            <a:ext cx="4046428" cy="64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884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0"/>
            <a:ext cx="10774998" cy="671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33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37" y="0"/>
            <a:ext cx="1102492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9120" y="152400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листопада 2023 р., м.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Чернігів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8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34" y="539346"/>
            <a:ext cx="3086889" cy="34051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423" y="1663738"/>
            <a:ext cx="3000657" cy="39898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6280" y="3078060"/>
            <a:ext cx="3337560" cy="33375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16240" y="354680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Партнери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46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" y="200254"/>
            <a:ext cx="11521440" cy="647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66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66" y="0"/>
            <a:ext cx="87308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8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" y="514608"/>
            <a:ext cx="11993880" cy="592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5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42" y="883919"/>
            <a:ext cx="11472398" cy="549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793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558"/>
            <a:ext cx="4035247" cy="53535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840" y="198120"/>
            <a:ext cx="2977678" cy="27127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486" y="3359431"/>
            <a:ext cx="3522991" cy="26633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53" y="3692767"/>
            <a:ext cx="3655086" cy="310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692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08" y="182880"/>
            <a:ext cx="11470351" cy="644633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358640" y="457200"/>
            <a:ext cx="48920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грудня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2023, м.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Чернігів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72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04" y="411480"/>
            <a:ext cx="11004256" cy="618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141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61" y="289559"/>
            <a:ext cx="11222119" cy="630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5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107"/>
            <a:ext cx="12192000" cy="622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327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50" y="243840"/>
            <a:ext cx="11248313" cy="6321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3200" y="411480"/>
            <a:ext cx="4937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квітня 2023 р., Чернігів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6214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38463" cy="40081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991" y="2803864"/>
            <a:ext cx="6241067" cy="371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1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7" y="106680"/>
            <a:ext cx="5798128" cy="42519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463" y="2895600"/>
            <a:ext cx="6750537" cy="379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2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2" y="213360"/>
            <a:ext cx="11194078" cy="629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1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64" y="335280"/>
            <a:ext cx="11221196" cy="630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853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16" y="124968"/>
            <a:ext cx="11763544" cy="661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851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102" y="0"/>
            <a:ext cx="895379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34640" y="0"/>
            <a:ext cx="6233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листопада 2024 р., м.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Чернігів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34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72" y="289560"/>
            <a:ext cx="11352107" cy="638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7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19" y="0"/>
            <a:ext cx="108163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947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64" y="0"/>
            <a:ext cx="474947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632" y="594360"/>
            <a:ext cx="6566488" cy="52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1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30678"/>
            <a:ext cx="10850880" cy="609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61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22" y="228600"/>
            <a:ext cx="11194078" cy="629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50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158" y="1840384"/>
            <a:ext cx="4375016" cy="42642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289" y="328434"/>
            <a:ext cx="5143349" cy="41028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04" y="2994393"/>
            <a:ext cx="5141796" cy="370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66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" y="348934"/>
            <a:ext cx="10546080" cy="592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76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04" y="0"/>
            <a:ext cx="107377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2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" y="374386"/>
            <a:ext cx="11536680" cy="648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6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54" y="0"/>
            <a:ext cx="6066171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flipH="1">
            <a:off x="7345679" y="1417320"/>
            <a:ext cx="46786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12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грудня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2024 р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.,</a:t>
            </a:r>
          </a:p>
          <a:p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м.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Чернігів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82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3600"/>
            <a:ext cx="11338560" cy="637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0999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" y="269320"/>
            <a:ext cx="11338560" cy="637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0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78" y="411479"/>
            <a:ext cx="11642382" cy="607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8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" y="737628"/>
            <a:ext cx="11323320" cy="540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09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0" y="442614"/>
            <a:ext cx="6394309" cy="63087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676242"/>
            <a:ext cx="7307756" cy="461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52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" y="587604"/>
            <a:ext cx="4012761" cy="58893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006" y="701328"/>
            <a:ext cx="3981349" cy="577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9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0" y="-114300"/>
            <a:ext cx="7167322" cy="42214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3" y="2240279"/>
            <a:ext cx="5527167" cy="467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6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40" y="0"/>
            <a:ext cx="989931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560" y="1905000"/>
            <a:ext cx="7208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грудня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 р., м.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Чернігів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7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12" y="121920"/>
            <a:ext cx="11736427" cy="659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3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34" y="411480"/>
            <a:ext cx="9838206" cy="552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16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318" y="2092569"/>
            <a:ext cx="7172904" cy="43633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07" y="131883"/>
            <a:ext cx="4470336" cy="530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9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960" y="1357887"/>
            <a:ext cx="5654040" cy="53934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" y="187524"/>
            <a:ext cx="6559995" cy="494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5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120" y="168708"/>
            <a:ext cx="6155020" cy="656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0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71" y="167640"/>
            <a:ext cx="7085579" cy="65379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460" y="1478280"/>
            <a:ext cx="7655540" cy="52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7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24" y="365760"/>
            <a:ext cx="11004256" cy="618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91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44" y="243840"/>
            <a:ext cx="11221196" cy="630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0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350520"/>
            <a:ext cx="11445240" cy="64322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4360" y="1661160"/>
            <a:ext cx="566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квітня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 р., м.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Чернігів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798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84" y="182880"/>
            <a:ext cx="11438135" cy="64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465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" y="0"/>
            <a:ext cx="385419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960" y="1430548"/>
            <a:ext cx="8464220" cy="47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3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20" y="152400"/>
            <a:ext cx="9692640" cy="646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72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" y="114300"/>
            <a:ext cx="8808720" cy="660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1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" y="154076"/>
            <a:ext cx="11353800" cy="638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7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7" y="1173480"/>
            <a:ext cx="2697937" cy="4800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398" y="3573780"/>
            <a:ext cx="2961774" cy="32156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442" y="1005840"/>
            <a:ext cx="3195681" cy="32156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558" y="213360"/>
            <a:ext cx="2917782" cy="31509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937" y="0"/>
            <a:ext cx="2802555" cy="29426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076" y="3619500"/>
            <a:ext cx="285391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1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28" y="182880"/>
            <a:ext cx="11682192" cy="656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7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978</TotalTime>
  <Words>88</Words>
  <Application>Microsoft Office PowerPoint</Application>
  <PresentationFormat>Широкоэкранный</PresentationFormat>
  <Paragraphs>15</Paragraphs>
  <Slides>64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9" baseType="lpstr">
      <vt:lpstr>Calibri</vt:lpstr>
      <vt:lpstr>Century Gothic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Liudmila</dc:creator>
  <cp:lastModifiedBy>Liudmila</cp:lastModifiedBy>
  <cp:revision>53</cp:revision>
  <dcterms:created xsi:type="dcterms:W3CDTF">2025-03-21T08:53:58Z</dcterms:created>
  <dcterms:modified xsi:type="dcterms:W3CDTF">2025-03-24T00:13:07Z</dcterms:modified>
</cp:coreProperties>
</file>